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"/>
  </p:notesMasterIdLst>
  <p:sldIdLst>
    <p:sldId id="308" r:id="rId2"/>
    <p:sldId id="309" r:id="rId3"/>
    <p:sldId id="310" r:id="rId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28E"/>
    <a:srgbClr val="9B9EA3"/>
    <a:srgbClr val="1F719A"/>
    <a:srgbClr val="4E5259"/>
    <a:srgbClr val="F5FECB"/>
    <a:srgbClr val="F4F4F4"/>
    <a:srgbClr val="D3D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1" autoAdjust="0"/>
    <p:restoredTop sz="81571"/>
  </p:normalViewPr>
  <p:slideViewPr>
    <p:cSldViewPr snapToGrid="0" showGuides="1">
      <p:cViewPr>
        <p:scale>
          <a:sx n="85" d="100"/>
          <a:sy n="85" d="100"/>
        </p:scale>
        <p:origin x="800" y="1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703C-869D-4D9A-83D9-D39B7D5AE95F}" type="datetimeFigureOut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280B-58E1-41ED-A328-27D17F477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5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사용자가 지문 인식한다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라즈베리</a:t>
            </a:r>
            <a:r>
              <a:rPr lang="ko-KR" altLang="en-US" dirty="0"/>
              <a:t> 파이는 측정한 지문을 </a:t>
            </a:r>
            <a:r>
              <a:rPr lang="en-US" altLang="ko-KR" dirty="0"/>
              <a:t>Flask</a:t>
            </a:r>
            <a:r>
              <a:rPr lang="ko-KR" altLang="en-US" dirty="0"/>
              <a:t> 모듈을 통해 인터넷으로 지문 데이터를 전송한다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인터넷을 통해 </a:t>
            </a:r>
            <a:r>
              <a:rPr lang="en-US" altLang="ko-KR" dirty="0"/>
              <a:t>Spring</a:t>
            </a:r>
            <a:r>
              <a:rPr lang="ko-KR" altLang="en-US" dirty="0"/>
              <a:t>에게 지문 데이터가 전달된다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지문 데이터를 </a:t>
            </a:r>
            <a:r>
              <a:rPr lang="en-US" altLang="ko-KR" dirty="0"/>
              <a:t>DB</a:t>
            </a:r>
            <a:r>
              <a:rPr lang="ko-KR" altLang="en-US" dirty="0"/>
              <a:t>로부터 검색한다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는 지문 데이터가 존재하면 해당 정보를 반환하고</a:t>
            </a:r>
            <a:r>
              <a:rPr lang="en-US" altLang="ko-KR" dirty="0"/>
              <a:t>,</a:t>
            </a:r>
            <a:r>
              <a:rPr lang="ko-KR" altLang="en-US" dirty="0"/>
              <a:t> 존재하지 않으면 지문과 일치하는 사용자가 없다는 정보를 반환한다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반환된 데이터를 인터넷을 통해 전송한다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Flask</a:t>
            </a:r>
            <a:r>
              <a:rPr lang="ko-KR" altLang="en-US" dirty="0"/>
              <a:t>는 지문 검색 결과를 </a:t>
            </a:r>
            <a:r>
              <a:rPr lang="ko-KR" altLang="en-US" dirty="0" err="1"/>
              <a:t>수신받고</a:t>
            </a:r>
            <a:r>
              <a:rPr lang="ko-KR" altLang="en-US" dirty="0"/>
              <a:t> </a:t>
            </a:r>
            <a:r>
              <a:rPr lang="ko-KR" altLang="en-US" dirty="0" err="1"/>
              <a:t>라즈베리</a:t>
            </a:r>
            <a:r>
              <a:rPr lang="ko-KR" altLang="en-US" dirty="0"/>
              <a:t> 파이는 디스플레이에 결과를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7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280B-58E1-41ED-A328-27D17F4776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3A7-107C-0D48-8CAC-A11C4D34595B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2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DB2-B333-AC4D-A732-E3D08A335183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FEC6-16BF-5E4E-80B4-73C379487CDF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B8A4-DD5A-3144-8EC9-0CB968E92177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2E40-1B22-544C-A780-75FC5D009601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3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7E08-C14A-A84F-A512-549B5984989A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4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56FB-E379-CD48-8A8E-8CEDA721AC14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A93E-9BBD-724E-B065-0B8CEE08CA03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FAFD-2804-B04E-87CF-40DCBC227B5C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7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0168-A198-0940-9733-5252BCE30FFD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5FE3-3FF4-9645-B0D4-FDD7B8DE70BF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43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7B73-8D16-2A4B-A469-B84202574AAC}" type="datetime1">
              <a:rPr lang="ko-KR" altLang="en-US" smtClean="0"/>
              <a:t>2020. 4. 25.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C7BA-DC2B-4144-811F-B62975B5C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tiff"/><Relationship Id="rId10" Type="http://schemas.openxmlformats.org/officeDocument/2006/relationships/image" Target="../media/image5.png"/><Relationship Id="rId4" Type="http://schemas.openxmlformats.org/officeDocument/2006/relationships/image" Target="../media/image2.tif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138">
            <a:extLst>
              <a:ext uri="{FF2B5EF4-FFF2-40B4-BE49-F238E27FC236}">
                <a16:creationId xmlns:a16="http://schemas.microsoft.com/office/drawing/2014/main" id="{11325181-5004-AE4A-99E8-7A579016BCD6}"/>
              </a:ext>
            </a:extLst>
          </p:cNvPr>
          <p:cNvSpPr txBox="1"/>
          <p:nvPr/>
        </p:nvSpPr>
        <p:spPr>
          <a:xfrm>
            <a:off x="575094" y="586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기술도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FAFAA-E65B-DB49-9340-E8295DDDCD0C}"/>
              </a:ext>
            </a:extLst>
          </p:cNvPr>
          <p:cNvGrpSpPr/>
          <p:nvPr/>
        </p:nvGrpSpPr>
        <p:grpSpPr>
          <a:xfrm>
            <a:off x="174433" y="1304666"/>
            <a:ext cx="9000132" cy="4438738"/>
            <a:chOff x="174433" y="1304666"/>
            <a:chExt cx="9000132" cy="443873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E21696D-46C5-3D4C-A578-363CB6F6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3208" y="4789770"/>
              <a:ext cx="867426" cy="7980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4B744F-849C-D54E-9D4B-303595D1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079" y="3220857"/>
              <a:ext cx="1292649" cy="64632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650CC93-54AE-EB4D-AAF5-66D4386EE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2360" y="3174825"/>
              <a:ext cx="1792205" cy="73838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1FE0182C-0260-F24A-B557-1F88E289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9882" y="3220857"/>
              <a:ext cx="758354" cy="75835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3F095B1-4403-124C-A377-1E0E112E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57" y="1849686"/>
              <a:ext cx="709955" cy="709955"/>
            </a:xfrm>
            <a:prstGeom prst="rect">
              <a:avLst/>
            </a:prstGeom>
          </p:spPr>
        </p:pic>
        <p:pic>
          <p:nvPicPr>
            <p:cNvPr id="113" name="그림 112" descr="창문이(가) 표시된 사진&#10;&#10;자동 생성된 설명">
              <a:extLst>
                <a:ext uri="{FF2B5EF4-FFF2-40B4-BE49-F238E27FC236}">
                  <a16:creationId xmlns:a16="http://schemas.microsoft.com/office/drawing/2014/main" id="{C820435C-EAD5-544C-BAFB-A11ECA98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57" y="3213939"/>
              <a:ext cx="660161" cy="66016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BE81453-6F8C-9C4C-90B6-F279B1A1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433" y="3038193"/>
              <a:ext cx="1820975" cy="101165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5BDE76-405A-6942-BA3A-19E6D3C9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09" y="4866269"/>
              <a:ext cx="877135" cy="877135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BB2680C7-2709-B049-B31C-827E79367BCC}"/>
                </a:ext>
              </a:extLst>
            </p:cNvPr>
            <p:cNvGrpSpPr/>
            <p:nvPr/>
          </p:nvGrpSpPr>
          <p:grpSpPr>
            <a:xfrm rot="16200000">
              <a:off x="1866316" y="3359340"/>
              <a:ext cx="256538" cy="369352"/>
              <a:chOff x="2576022" y="2399536"/>
              <a:chExt cx="282192" cy="540769"/>
            </a:xfrm>
          </p:grpSpPr>
          <p:cxnSp>
            <p:nvCxnSpPr>
              <p:cNvPr id="75" name="꺾인 연결선[E] 74">
                <a:extLst>
                  <a:ext uri="{FF2B5EF4-FFF2-40B4-BE49-F238E27FC236}">
                    <a16:creationId xmlns:a16="http://schemas.microsoft.com/office/drawing/2014/main" id="{2CD8113B-9422-5844-89ED-94C599D858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꺾인 연결선[E] 87">
                <a:extLst>
                  <a:ext uri="{FF2B5EF4-FFF2-40B4-BE49-F238E27FC236}">
                    <a16:creationId xmlns:a16="http://schemas.microsoft.com/office/drawing/2014/main" id="{55A98B03-CAF5-7141-A20C-F9E8C02B4A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036731C-7C12-1944-A004-602456E60C07}"/>
                </a:ext>
              </a:extLst>
            </p:cNvPr>
            <p:cNvGrpSpPr/>
            <p:nvPr/>
          </p:nvGrpSpPr>
          <p:grpSpPr>
            <a:xfrm rot="16200000">
              <a:off x="3870443" y="3359341"/>
              <a:ext cx="256538" cy="369352"/>
              <a:chOff x="2576022" y="2399536"/>
              <a:chExt cx="282192" cy="540769"/>
            </a:xfrm>
          </p:grpSpPr>
          <p:cxnSp>
            <p:nvCxnSpPr>
              <p:cNvPr id="90" name="꺾인 연결선[E] 89">
                <a:extLst>
                  <a:ext uri="{FF2B5EF4-FFF2-40B4-BE49-F238E27FC236}">
                    <a16:creationId xmlns:a16="http://schemas.microsoft.com/office/drawing/2014/main" id="{F270097B-0075-7F43-A252-2FE99E4BDC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꺾인 연결선[E] 92">
                <a:extLst>
                  <a:ext uri="{FF2B5EF4-FFF2-40B4-BE49-F238E27FC236}">
                    <a16:creationId xmlns:a16="http://schemas.microsoft.com/office/drawing/2014/main" id="{2D6C250D-AD61-AB4C-AAAA-07C8EEAEC38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355ADF3-A105-9A42-86DC-7C43C9607E12}"/>
                </a:ext>
              </a:extLst>
            </p:cNvPr>
            <p:cNvGrpSpPr/>
            <p:nvPr/>
          </p:nvGrpSpPr>
          <p:grpSpPr>
            <a:xfrm rot="16200000">
              <a:off x="5391608" y="3359341"/>
              <a:ext cx="256538" cy="369352"/>
              <a:chOff x="2576022" y="2399536"/>
              <a:chExt cx="282192" cy="540769"/>
            </a:xfrm>
          </p:grpSpPr>
          <p:cxnSp>
            <p:nvCxnSpPr>
              <p:cNvPr id="95" name="꺾인 연결선[E] 94">
                <a:extLst>
                  <a:ext uri="{FF2B5EF4-FFF2-40B4-BE49-F238E27FC236}">
                    <a16:creationId xmlns:a16="http://schemas.microsoft.com/office/drawing/2014/main" id="{B6D8AA7A-9161-CB4B-8DED-C6C222AB15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꺾인 연결선[E] 96">
                <a:extLst>
                  <a:ext uri="{FF2B5EF4-FFF2-40B4-BE49-F238E27FC236}">
                    <a16:creationId xmlns:a16="http://schemas.microsoft.com/office/drawing/2014/main" id="{10D42453-F69E-EB40-AF4E-1A533DF9A0E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62472D8-5E10-584E-9FC2-9087A4C1F604}"/>
                </a:ext>
              </a:extLst>
            </p:cNvPr>
            <p:cNvGrpSpPr/>
            <p:nvPr/>
          </p:nvGrpSpPr>
          <p:grpSpPr>
            <a:xfrm>
              <a:off x="8178652" y="4100679"/>
              <a:ext cx="256538" cy="369352"/>
              <a:chOff x="2576022" y="2399536"/>
              <a:chExt cx="282192" cy="540769"/>
            </a:xfrm>
          </p:grpSpPr>
          <p:cxnSp>
            <p:nvCxnSpPr>
              <p:cNvPr id="111" name="꺾인 연결선[E] 110">
                <a:extLst>
                  <a:ext uri="{FF2B5EF4-FFF2-40B4-BE49-F238E27FC236}">
                    <a16:creationId xmlns:a16="http://schemas.microsoft.com/office/drawing/2014/main" id="{EB3EDA1A-386E-6F46-A6BE-C699B3B216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[E] 111">
                <a:extLst>
                  <a:ext uri="{FF2B5EF4-FFF2-40B4-BE49-F238E27FC236}">
                    <a16:creationId xmlns:a16="http://schemas.microsoft.com/office/drawing/2014/main" id="{28089F0B-3B71-6D4F-82C6-98B19204151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B0715DF6-49B4-A143-BC23-93A344B4B483}"/>
                </a:ext>
              </a:extLst>
            </p:cNvPr>
            <p:cNvGrpSpPr/>
            <p:nvPr/>
          </p:nvGrpSpPr>
          <p:grpSpPr>
            <a:xfrm>
              <a:off x="935007" y="4266408"/>
              <a:ext cx="256538" cy="369352"/>
              <a:chOff x="2576022" y="2399536"/>
              <a:chExt cx="282192" cy="540769"/>
            </a:xfrm>
          </p:grpSpPr>
          <p:cxnSp>
            <p:nvCxnSpPr>
              <p:cNvPr id="123" name="꺾인 연결선[E] 122">
                <a:extLst>
                  <a:ext uri="{FF2B5EF4-FFF2-40B4-BE49-F238E27FC236}">
                    <a16:creationId xmlns:a16="http://schemas.microsoft.com/office/drawing/2014/main" id="{FA37C3A3-AB27-5549-913D-6902A41ACD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꺾인 연결선[E] 125">
                <a:extLst>
                  <a:ext uri="{FF2B5EF4-FFF2-40B4-BE49-F238E27FC236}">
                    <a16:creationId xmlns:a16="http://schemas.microsoft.com/office/drawing/2014/main" id="{F3CE29CF-10DB-754A-9B36-F1BA8A7B75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6C810E3-D960-3041-A0A7-DE57FDDC8502}"/>
                </a:ext>
              </a:extLst>
            </p:cNvPr>
            <p:cNvGrpSpPr/>
            <p:nvPr/>
          </p:nvGrpSpPr>
          <p:grpSpPr>
            <a:xfrm rot="5400000">
              <a:off x="7075210" y="3359339"/>
              <a:ext cx="256538" cy="369352"/>
              <a:chOff x="2576022" y="2399536"/>
              <a:chExt cx="282192" cy="540769"/>
            </a:xfrm>
          </p:grpSpPr>
          <p:cxnSp>
            <p:nvCxnSpPr>
              <p:cNvPr id="131" name="꺾인 연결선[E] 130">
                <a:extLst>
                  <a:ext uri="{FF2B5EF4-FFF2-40B4-BE49-F238E27FC236}">
                    <a16:creationId xmlns:a16="http://schemas.microsoft.com/office/drawing/2014/main" id="{9453E759-B7F6-594E-B97E-006EC15FA4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꺾인 연결선[E] 131">
                <a:extLst>
                  <a:ext uri="{FF2B5EF4-FFF2-40B4-BE49-F238E27FC236}">
                    <a16:creationId xmlns:a16="http://schemas.microsoft.com/office/drawing/2014/main" id="{33D38D56-5348-C644-9736-FBC2EA795A9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D591E94D-3841-6D4F-84F6-7B933B298731}"/>
                </a:ext>
              </a:extLst>
            </p:cNvPr>
            <p:cNvGrpSpPr/>
            <p:nvPr/>
          </p:nvGrpSpPr>
          <p:grpSpPr>
            <a:xfrm>
              <a:off x="4615664" y="2668841"/>
              <a:ext cx="256538" cy="369352"/>
              <a:chOff x="2576022" y="2399536"/>
              <a:chExt cx="282192" cy="540769"/>
            </a:xfrm>
          </p:grpSpPr>
          <p:cxnSp>
            <p:nvCxnSpPr>
              <p:cNvPr id="134" name="꺾인 연결선[E] 133">
                <a:extLst>
                  <a:ext uri="{FF2B5EF4-FFF2-40B4-BE49-F238E27FC236}">
                    <a16:creationId xmlns:a16="http://schemas.microsoft.com/office/drawing/2014/main" id="{4B67989B-038F-2345-AA54-0313319CC39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꺾인 연결선[E] 134">
                <a:extLst>
                  <a:ext uri="{FF2B5EF4-FFF2-40B4-BE49-F238E27FC236}">
                    <a16:creationId xmlns:a16="http://schemas.microsoft.com/office/drawing/2014/main" id="{4964A42F-F504-6243-9853-79787F9366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57DCE7-3A89-1F41-85E0-637B684A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2495" y="1304666"/>
              <a:ext cx="964849" cy="964849"/>
            </a:xfrm>
            <a:prstGeom prst="rect">
              <a:avLst/>
            </a:prstGeom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DE82C66-13CC-5B4D-8AA1-7E274144FE33}"/>
                </a:ext>
              </a:extLst>
            </p:cNvPr>
            <p:cNvGrpSpPr/>
            <p:nvPr/>
          </p:nvGrpSpPr>
          <p:grpSpPr>
            <a:xfrm>
              <a:off x="956651" y="2383658"/>
              <a:ext cx="256538" cy="369352"/>
              <a:chOff x="2576022" y="2399536"/>
              <a:chExt cx="282192" cy="540769"/>
            </a:xfrm>
          </p:grpSpPr>
          <p:cxnSp>
            <p:nvCxnSpPr>
              <p:cNvPr id="137" name="꺾인 연결선[E] 136">
                <a:extLst>
                  <a:ext uri="{FF2B5EF4-FFF2-40B4-BE49-F238E27FC236}">
                    <a16:creationId xmlns:a16="http://schemas.microsoft.com/office/drawing/2014/main" id="{807AE661-3872-EB4A-BEDB-67788FB7D9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꺾인 연결선[E] 137">
                <a:extLst>
                  <a:ext uri="{FF2B5EF4-FFF2-40B4-BE49-F238E27FC236}">
                    <a16:creationId xmlns:a16="http://schemas.microsoft.com/office/drawing/2014/main" id="{A88851EA-40C8-E945-8DB8-A3EB569138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D5BBAB87-F290-B546-9889-2C3BC119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474" y="4964611"/>
              <a:ext cx="709955" cy="709955"/>
            </a:xfrm>
            <a:prstGeom prst="rect">
              <a:avLst/>
            </a:prstGeom>
          </p:spPr>
        </p:pic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4DEE756D-3A21-AB4F-9182-72CB30D489B3}"/>
                </a:ext>
              </a:extLst>
            </p:cNvPr>
            <p:cNvGrpSpPr/>
            <p:nvPr/>
          </p:nvGrpSpPr>
          <p:grpSpPr>
            <a:xfrm rot="5400000">
              <a:off x="1875330" y="5139661"/>
              <a:ext cx="256538" cy="369352"/>
              <a:chOff x="2576022" y="2399536"/>
              <a:chExt cx="282192" cy="540769"/>
            </a:xfrm>
          </p:grpSpPr>
          <p:cxnSp>
            <p:nvCxnSpPr>
              <p:cNvPr id="148" name="꺾인 연결선[E] 147">
                <a:extLst>
                  <a:ext uri="{FF2B5EF4-FFF2-40B4-BE49-F238E27FC236}">
                    <a16:creationId xmlns:a16="http://schemas.microsoft.com/office/drawing/2014/main" id="{3D801273-D217-384A-AA7F-77815D250DD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꺾인 연결선[E] 148">
                <a:extLst>
                  <a:ext uri="{FF2B5EF4-FFF2-40B4-BE49-F238E27FC236}">
                    <a16:creationId xmlns:a16="http://schemas.microsoft.com/office/drawing/2014/main" id="{AB2758A5-1CD6-0A45-85B6-3BE9A38356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84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B7DD5-C034-974A-AF41-9D160437C660}"/>
              </a:ext>
            </a:extLst>
          </p:cNvPr>
          <p:cNvSpPr txBox="1"/>
          <p:nvPr/>
        </p:nvSpPr>
        <p:spPr>
          <a:xfrm>
            <a:off x="575094" y="58659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지문 인식 흐름도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FA51BB-8AEB-A44C-99DA-8E5A241FEB05}"/>
              </a:ext>
            </a:extLst>
          </p:cNvPr>
          <p:cNvGrpSpPr/>
          <p:nvPr/>
        </p:nvGrpSpPr>
        <p:grpSpPr>
          <a:xfrm>
            <a:off x="174433" y="1304666"/>
            <a:ext cx="8635213" cy="4438738"/>
            <a:chOff x="174433" y="1304666"/>
            <a:chExt cx="8635213" cy="443873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C5836DB-795D-244B-800F-633EDE29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2220" y="3145002"/>
              <a:ext cx="867426" cy="79803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9C64F19-121D-4A43-AB79-C51937F78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9079" y="3220857"/>
              <a:ext cx="1292649" cy="646325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A510E2C-98F2-B34E-8307-3834A6FE2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9568" y="3174825"/>
              <a:ext cx="1792205" cy="738388"/>
            </a:xfrm>
            <a:prstGeom prst="rect">
              <a:avLst/>
            </a:prstGeom>
          </p:spPr>
        </p:pic>
        <p:pic>
          <p:nvPicPr>
            <p:cNvPr id="60" name="그림 59" descr="창문이(가) 표시된 사진&#10;&#10;자동 생성된 설명">
              <a:extLst>
                <a:ext uri="{FF2B5EF4-FFF2-40B4-BE49-F238E27FC236}">
                  <a16:creationId xmlns:a16="http://schemas.microsoft.com/office/drawing/2014/main" id="{DD054DFC-F49E-8443-9FF6-0D0FA34C5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957" y="3213939"/>
              <a:ext cx="660161" cy="66016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C26F63A-16E8-D64A-B060-1722DBCE0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433" y="3038193"/>
              <a:ext cx="1820975" cy="101165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10E7C36-26D1-4340-9E87-2580AFF7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09" y="4866269"/>
              <a:ext cx="877135" cy="877135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CF90705-D7BA-C445-A1A4-E1D39956C820}"/>
                </a:ext>
              </a:extLst>
            </p:cNvPr>
            <p:cNvGrpSpPr/>
            <p:nvPr/>
          </p:nvGrpSpPr>
          <p:grpSpPr>
            <a:xfrm rot="16200000">
              <a:off x="1866316" y="3359340"/>
              <a:ext cx="256538" cy="369352"/>
              <a:chOff x="2576022" y="2399536"/>
              <a:chExt cx="282192" cy="540769"/>
            </a:xfrm>
          </p:grpSpPr>
          <p:cxnSp>
            <p:nvCxnSpPr>
              <p:cNvPr id="67" name="꺾인 연결선[E] 66">
                <a:extLst>
                  <a:ext uri="{FF2B5EF4-FFF2-40B4-BE49-F238E27FC236}">
                    <a16:creationId xmlns:a16="http://schemas.microsoft.com/office/drawing/2014/main" id="{8DC4F995-8DDD-FA47-B053-57C806635D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꺾인 연결선[E] 67">
                <a:extLst>
                  <a:ext uri="{FF2B5EF4-FFF2-40B4-BE49-F238E27FC236}">
                    <a16:creationId xmlns:a16="http://schemas.microsoft.com/office/drawing/2014/main" id="{E7D4ACE5-D1F6-0F46-815D-8D95F981156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AC9EA05-1B59-A64F-B465-FA4B7AC55A0E}"/>
                </a:ext>
              </a:extLst>
            </p:cNvPr>
            <p:cNvGrpSpPr/>
            <p:nvPr/>
          </p:nvGrpSpPr>
          <p:grpSpPr>
            <a:xfrm rot="16200000">
              <a:off x="3870443" y="3359341"/>
              <a:ext cx="256538" cy="369352"/>
              <a:chOff x="2576022" y="2399536"/>
              <a:chExt cx="282192" cy="540769"/>
            </a:xfrm>
          </p:grpSpPr>
          <p:cxnSp>
            <p:nvCxnSpPr>
              <p:cNvPr id="70" name="꺾인 연결선[E] 69">
                <a:extLst>
                  <a:ext uri="{FF2B5EF4-FFF2-40B4-BE49-F238E27FC236}">
                    <a16:creationId xmlns:a16="http://schemas.microsoft.com/office/drawing/2014/main" id="{2C99E854-1EAA-7140-86CC-FBE5A69C97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꺾인 연결선[E] 70">
                <a:extLst>
                  <a:ext uri="{FF2B5EF4-FFF2-40B4-BE49-F238E27FC236}">
                    <a16:creationId xmlns:a16="http://schemas.microsoft.com/office/drawing/2014/main" id="{AC20FB4A-823B-6E45-981D-081832C9E1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69FFE56-2603-8047-ADDD-A52B62EF428A}"/>
                </a:ext>
              </a:extLst>
            </p:cNvPr>
            <p:cNvGrpSpPr/>
            <p:nvPr/>
          </p:nvGrpSpPr>
          <p:grpSpPr>
            <a:xfrm rot="16200000">
              <a:off x="5391608" y="3359341"/>
              <a:ext cx="256538" cy="369352"/>
              <a:chOff x="2576022" y="2399536"/>
              <a:chExt cx="282192" cy="540769"/>
            </a:xfrm>
          </p:grpSpPr>
          <p:cxnSp>
            <p:nvCxnSpPr>
              <p:cNvPr id="73" name="꺾인 연결선[E] 72">
                <a:extLst>
                  <a:ext uri="{FF2B5EF4-FFF2-40B4-BE49-F238E27FC236}">
                    <a16:creationId xmlns:a16="http://schemas.microsoft.com/office/drawing/2014/main" id="{0D491463-8B40-E641-A139-4CC67EEBB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[E] 73">
                <a:extLst>
                  <a:ext uri="{FF2B5EF4-FFF2-40B4-BE49-F238E27FC236}">
                    <a16:creationId xmlns:a16="http://schemas.microsoft.com/office/drawing/2014/main" id="{983614E0-8B54-5449-B237-BABEEBCBE7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5620B1-662E-2243-A1F3-E3EE67A4EFF4}"/>
                </a:ext>
              </a:extLst>
            </p:cNvPr>
            <p:cNvGrpSpPr/>
            <p:nvPr/>
          </p:nvGrpSpPr>
          <p:grpSpPr>
            <a:xfrm rot="16200000">
              <a:off x="7360448" y="3353590"/>
              <a:ext cx="256538" cy="369352"/>
              <a:chOff x="2576022" y="2399536"/>
              <a:chExt cx="282192" cy="540769"/>
            </a:xfrm>
          </p:grpSpPr>
          <p:cxnSp>
            <p:nvCxnSpPr>
              <p:cNvPr id="76" name="꺾인 연결선[E] 75">
                <a:extLst>
                  <a:ext uri="{FF2B5EF4-FFF2-40B4-BE49-F238E27FC236}">
                    <a16:creationId xmlns:a16="http://schemas.microsoft.com/office/drawing/2014/main" id="{34DB93D8-2BC7-3E48-8EBE-3370E8C95D4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꺾인 연결선[E] 76">
                <a:extLst>
                  <a:ext uri="{FF2B5EF4-FFF2-40B4-BE49-F238E27FC236}">
                    <a16:creationId xmlns:a16="http://schemas.microsoft.com/office/drawing/2014/main" id="{F5F80A3B-A8F7-E64C-BF50-9C3F67479AE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B441E00-BEAA-664F-B6AC-FDED027295C3}"/>
                </a:ext>
              </a:extLst>
            </p:cNvPr>
            <p:cNvGrpSpPr/>
            <p:nvPr/>
          </p:nvGrpSpPr>
          <p:grpSpPr>
            <a:xfrm>
              <a:off x="935007" y="4266408"/>
              <a:ext cx="256538" cy="369352"/>
              <a:chOff x="2576022" y="2399536"/>
              <a:chExt cx="282192" cy="540769"/>
            </a:xfrm>
          </p:grpSpPr>
          <p:cxnSp>
            <p:nvCxnSpPr>
              <p:cNvPr id="80" name="꺾인 연결선[E] 79">
                <a:extLst>
                  <a:ext uri="{FF2B5EF4-FFF2-40B4-BE49-F238E27FC236}">
                    <a16:creationId xmlns:a16="http://schemas.microsoft.com/office/drawing/2014/main" id="{EB95665A-BD20-154A-BD85-2D64B1BA8DA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꺾인 연결선[E] 80">
                <a:extLst>
                  <a:ext uri="{FF2B5EF4-FFF2-40B4-BE49-F238E27FC236}">
                    <a16:creationId xmlns:a16="http://schemas.microsoft.com/office/drawing/2014/main" id="{6EB3E45D-E7E0-184B-A9F6-3C1C9AEF96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01D472D1-4993-354C-A7D2-3E56E4A0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2495" y="1304666"/>
              <a:ext cx="964849" cy="964849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B5B3DB5-3403-D14D-8DD3-D1DB4FBF3ECF}"/>
                </a:ext>
              </a:extLst>
            </p:cNvPr>
            <p:cNvGrpSpPr/>
            <p:nvPr/>
          </p:nvGrpSpPr>
          <p:grpSpPr>
            <a:xfrm>
              <a:off x="956651" y="2383658"/>
              <a:ext cx="256538" cy="369352"/>
              <a:chOff x="2576022" y="2399536"/>
              <a:chExt cx="282192" cy="540769"/>
            </a:xfrm>
          </p:grpSpPr>
          <p:cxnSp>
            <p:nvCxnSpPr>
              <p:cNvPr id="90" name="꺾인 연결선[E] 89">
                <a:extLst>
                  <a:ext uri="{FF2B5EF4-FFF2-40B4-BE49-F238E27FC236}">
                    <a16:creationId xmlns:a16="http://schemas.microsoft.com/office/drawing/2014/main" id="{1457B9B6-43FF-FB49-9BC3-CD3EC69627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꺾인 연결선[E] 92">
                <a:extLst>
                  <a:ext uri="{FF2B5EF4-FFF2-40B4-BE49-F238E27FC236}">
                    <a16:creationId xmlns:a16="http://schemas.microsoft.com/office/drawing/2014/main" id="{5B21D0E8-6255-7B4C-B8AB-F7B792AB0A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4FF0A7ED-75EC-D841-86B1-24EB118D8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474" y="4964611"/>
              <a:ext cx="709955" cy="709955"/>
            </a:xfrm>
            <a:prstGeom prst="rect">
              <a:avLst/>
            </a:prstGeom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1E44655-65B1-4249-8BCF-86BF29C4F2FB}"/>
                </a:ext>
              </a:extLst>
            </p:cNvPr>
            <p:cNvGrpSpPr/>
            <p:nvPr/>
          </p:nvGrpSpPr>
          <p:grpSpPr>
            <a:xfrm rot="5400000">
              <a:off x="1875330" y="5139661"/>
              <a:ext cx="256538" cy="369352"/>
              <a:chOff x="2576022" y="2399536"/>
              <a:chExt cx="282192" cy="540769"/>
            </a:xfrm>
          </p:grpSpPr>
          <p:cxnSp>
            <p:nvCxnSpPr>
              <p:cNvPr id="97" name="꺾인 연결선[E] 96">
                <a:extLst>
                  <a:ext uri="{FF2B5EF4-FFF2-40B4-BE49-F238E27FC236}">
                    <a16:creationId xmlns:a16="http://schemas.microsoft.com/office/drawing/2014/main" id="{2AB62111-8A3B-5144-94CA-8373194AC7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꺾인 연결선[E] 109">
                <a:extLst>
                  <a:ext uri="{FF2B5EF4-FFF2-40B4-BE49-F238E27FC236}">
                    <a16:creationId xmlns:a16="http://schemas.microsoft.com/office/drawing/2014/main" id="{187DE95F-DC87-F04B-945A-4D1DACC3DDC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3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B7DD5-C034-974A-AF41-9D160437C660}"/>
              </a:ext>
            </a:extLst>
          </p:cNvPr>
          <p:cNvSpPr txBox="1"/>
          <p:nvPr/>
        </p:nvSpPr>
        <p:spPr>
          <a:xfrm>
            <a:off x="575094" y="5865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 흐름도</a:t>
            </a:r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2804B3-E7A3-5A4F-B1DA-955ED41B9FF5}"/>
              </a:ext>
            </a:extLst>
          </p:cNvPr>
          <p:cNvGrpSpPr/>
          <p:nvPr/>
        </p:nvGrpSpPr>
        <p:grpSpPr>
          <a:xfrm>
            <a:off x="645133" y="2855650"/>
            <a:ext cx="7902860" cy="798034"/>
            <a:chOff x="645133" y="2855650"/>
            <a:chExt cx="7902860" cy="7980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EC73178-6AB2-314F-A45A-0A9EC9D6C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567" y="2855650"/>
              <a:ext cx="867426" cy="79803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8B12BCA-1DDC-764E-909F-94655312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2790" y="2885473"/>
              <a:ext cx="1792205" cy="7383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F25291-930F-1E4E-ACE0-FCFA5078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328" y="2875490"/>
              <a:ext cx="758354" cy="7583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63FCEAB-43CC-6345-9DCE-120F71B1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33" y="2899690"/>
              <a:ext cx="709955" cy="709955"/>
            </a:xfrm>
            <a:prstGeom prst="rect">
              <a:avLst/>
            </a:prstGeom>
          </p:spPr>
        </p:pic>
        <p:pic>
          <p:nvPicPr>
            <p:cNvPr id="25" name="그림 24" descr="창문이(가) 표시된 사진&#10;&#10;자동 생성된 설명">
              <a:extLst>
                <a:ext uri="{FF2B5EF4-FFF2-40B4-BE49-F238E27FC236}">
                  <a16:creationId xmlns:a16="http://schemas.microsoft.com/office/drawing/2014/main" id="{9E600604-81D4-0740-9806-081FA2CA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403" y="2924587"/>
              <a:ext cx="660161" cy="660161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2CF8C8A-2FC1-BD4A-BA89-1D65A0F75862}"/>
                </a:ext>
              </a:extLst>
            </p:cNvPr>
            <p:cNvGrpSpPr/>
            <p:nvPr/>
          </p:nvGrpSpPr>
          <p:grpSpPr>
            <a:xfrm rot="16200000">
              <a:off x="3534054" y="3069992"/>
              <a:ext cx="256538" cy="369352"/>
              <a:chOff x="2576022" y="2399536"/>
              <a:chExt cx="282192" cy="540769"/>
            </a:xfrm>
          </p:grpSpPr>
          <p:cxnSp>
            <p:nvCxnSpPr>
              <p:cNvPr id="27" name="꺾인 연결선[E] 26">
                <a:extLst>
                  <a:ext uri="{FF2B5EF4-FFF2-40B4-BE49-F238E27FC236}">
                    <a16:creationId xmlns:a16="http://schemas.microsoft.com/office/drawing/2014/main" id="{BDE4EBCA-B9D1-9D46-A5E9-2B43553ACC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꺾인 연결선[E] 27">
                <a:extLst>
                  <a:ext uri="{FF2B5EF4-FFF2-40B4-BE49-F238E27FC236}">
                    <a16:creationId xmlns:a16="http://schemas.microsoft.com/office/drawing/2014/main" id="{84240CA9-B076-E043-B6B4-8DAC6A6DDD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D24710-703D-334A-AE1A-07D9CAC9FFF3}"/>
                </a:ext>
              </a:extLst>
            </p:cNvPr>
            <p:cNvGrpSpPr/>
            <p:nvPr/>
          </p:nvGrpSpPr>
          <p:grpSpPr>
            <a:xfrm rot="5400000">
              <a:off x="5217656" y="3069991"/>
              <a:ext cx="256538" cy="369352"/>
              <a:chOff x="2576022" y="2399536"/>
              <a:chExt cx="282192" cy="540769"/>
            </a:xfrm>
          </p:grpSpPr>
          <p:cxnSp>
            <p:nvCxnSpPr>
              <p:cNvPr id="30" name="꺾인 연결선[E] 29">
                <a:extLst>
                  <a:ext uri="{FF2B5EF4-FFF2-40B4-BE49-F238E27FC236}">
                    <a16:creationId xmlns:a16="http://schemas.microsoft.com/office/drawing/2014/main" id="{08989881-1E3D-AD4E-96D3-8B8FCC668D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꺾인 연결선[E] 30">
                <a:extLst>
                  <a:ext uri="{FF2B5EF4-FFF2-40B4-BE49-F238E27FC236}">
                    <a16:creationId xmlns:a16="http://schemas.microsoft.com/office/drawing/2014/main" id="{E6F981C1-3062-2241-8D7E-3625B9AE1E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59B0FAA-81DC-1640-B3E4-4993A6DC10E1}"/>
                </a:ext>
              </a:extLst>
            </p:cNvPr>
            <p:cNvGrpSpPr/>
            <p:nvPr/>
          </p:nvGrpSpPr>
          <p:grpSpPr>
            <a:xfrm rot="16200000">
              <a:off x="1808771" y="3069992"/>
              <a:ext cx="256538" cy="369352"/>
              <a:chOff x="2576022" y="2399536"/>
              <a:chExt cx="282192" cy="540769"/>
            </a:xfrm>
          </p:grpSpPr>
          <p:cxnSp>
            <p:nvCxnSpPr>
              <p:cNvPr id="33" name="꺾인 연결선[E] 32">
                <a:extLst>
                  <a:ext uri="{FF2B5EF4-FFF2-40B4-BE49-F238E27FC236}">
                    <a16:creationId xmlns:a16="http://schemas.microsoft.com/office/drawing/2014/main" id="{AF5D4DAE-FDF4-CE46-8125-4660BDB92C4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[E] 33">
                <a:extLst>
                  <a:ext uri="{FF2B5EF4-FFF2-40B4-BE49-F238E27FC236}">
                    <a16:creationId xmlns:a16="http://schemas.microsoft.com/office/drawing/2014/main" id="{D0EC0141-A4A9-FF41-AAEA-C7881582860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D2E2508-062A-E94A-8D74-C43D45DE9010}"/>
                </a:ext>
              </a:extLst>
            </p:cNvPr>
            <p:cNvGrpSpPr/>
            <p:nvPr/>
          </p:nvGrpSpPr>
          <p:grpSpPr>
            <a:xfrm rot="5400000">
              <a:off x="7188742" y="3069991"/>
              <a:ext cx="256538" cy="369352"/>
              <a:chOff x="2576022" y="2399536"/>
              <a:chExt cx="282192" cy="540769"/>
            </a:xfrm>
          </p:grpSpPr>
          <p:cxnSp>
            <p:nvCxnSpPr>
              <p:cNvPr id="36" name="꺾인 연결선[E] 35">
                <a:extLst>
                  <a:ext uri="{FF2B5EF4-FFF2-40B4-BE49-F238E27FC236}">
                    <a16:creationId xmlns:a16="http://schemas.microsoft.com/office/drawing/2014/main" id="{5CAE5B6C-B2F8-FE4E-91CC-405541ADE0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587830" y="2669920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꺾인 연결선[E] 36">
                <a:extLst>
                  <a:ext uri="{FF2B5EF4-FFF2-40B4-BE49-F238E27FC236}">
                    <a16:creationId xmlns:a16="http://schemas.microsoft.com/office/drawing/2014/main" id="{B9150860-D8D6-BD4C-B6F9-D311CE57B3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305639" y="2669919"/>
                <a:ext cx="54076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22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5975</TotalTime>
  <Words>79</Words>
  <Application>Microsoft Macintosh PowerPoint</Application>
  <PresentationFormat>화면 슬라이드 쇼(4:3)</PresentationFormat>
  <Paragraphs>13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Calibri Light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이상민</cp:lastModifiedBy>
  <cp:revision>286</cp:revision>
  <cp:lastPrinted>2020-03-18T09:20:41Z</cp:lastPrinted>
  <dcterms:created xsi:type="dcterms:W3CDTF">2018-04-02T04:18:06Z</dcterms:created>
  <dcterms:modified xsi:type="dcterms:W3CDTF">2020-04-25T16:21:40Z</dcterms:modified>
</cp:coreProperties>
</file>